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62" r:id="rId3"/>
    <p:sldId id="257" r:id="rId4"/>
    <p:sldId id="258" r:id="rId5"/>
    <p:sldId id="259" r:id="rId6"/>
    <p:sldId id="260" r:id="rId7"/>
    <p:sldId id="261" r:id="rId8"/>
    <p:sldId id="265" r:id="rId9"/>
    <p:sldId id="266" r:id="rId10"/>
    <p:sldId id="26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240617-5F14-6C4A-B433-91D5C2E9FABE}" type="datetimeFigureOut">
              <a:rPr lang="en-US" smtClean="0"/>
              <a:t>5/9/25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8EC4E1-AD4D-E343-BF1A-3192AD2B6E5B}" type="slidenum">
              <a:rPr lang="en-US" smtClean="0"/>
              <a:t>‹#›</a:t>
            </a:fld>
            <a:endParaRPr lang="en-US"/>
          </a:p>
        </p:txBody>
      </p:sp>
    </p:spTree>
    <p:extLst>
      <p:ext uri="{BB962C8B-B14F-4D97-AF65-F5344CB8AC3E}">
        <p14:creationId xmlns:p14="http://schemas.microsoft.com/office/powerpoint/2010/main" val="12622109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Aptos" panose="020B0004020202020204" pitchFamily="34" charset="0"/>
              </a:rPr>
              <a:t>This slide can be presented to the participants after the scanning session is over.</a:t>
            </a:r>
            <a:endParaRPr lang="en-US" dirty="0"/>
          </a:p>
        </p:txBody>
      </p:sp>
      <p:sp>
        <p:nvSpPr>
          <p:cNvPr id="4" name="Slide Number Placeholder 3"/>
          <p:cNvSpPr>
            <a:spLocks noGrp="1"/>
          </p:cNvSpPr>
          <p:nvPr>
            <p:ph type="sldNum" sz="quarter" idx="5"/>
          </p:nvPr>
        </p:nvSpPr>
        <p:spPr/>
        <p:txBody>
          <a:bodyPr/>
          <a:lstStyle/>
          <a:p>
            <a:fld id="{F88EC4E1-AD4D-E343-BF1A-3192AD2B6E5B}" type="slidenum">
              <a:rPr lang="en-US" smtClean="0"/>
              <a:t>10</a:t>
            </a:fld>
            <a:endParaRPr lang="en-US"/>
          </a:p>
        </p:txBody>
      </p:sp>
    </p:spTree>
    <p:extLst>
      <p:ext uri="{BB962C8B-B14F-4D97-AF65-F5344CB8AC3E}">
        <p14:creationId xmlns:p14="http://schemas.microsoft.com/office/powerpoint/2010/main" val="3439167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E1B7-D21F-638D-8473-B3E67475E2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BE3653-94C9-1AD8-D4BD-48A8DD8EAC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70AB81-8989-DFD4-9CBB-C5BCDB75DC47}"/>
              </a:ext>
            </a:extLst>
          </p:cNvPr>
          <p:cNvSpPr>
            <a:spLocks noGrp="1"/>
          </p:cNvSpPr>
          <p:nvPr>
            <p:ph type="dt" sz="half" idx="10"/>
          </p:nvPr>
        </p:nvSpPr>
        <p:spPr/>
        <p:txBody>
          <a:bodyPr/>
          <a:lstStyle/>
          <a:p>
            <a:fld id="{06867DB3-CE1C-A04D-8A21-430573D28D52}" type="datetimeFigureOut">
              <a:rPr lang="en-US" smtClean="0"/>
              <a:t>5/9/25</a:t>
            </a:fld>
            <a:endParaRPr lang="en-US"/>
          </a:p>
        </p:txBody>
      </p:sp>
      <p:sp>
        <p:nvSpPr>
          <p:cNvPr id="5" name="Footer Placeholder 4">
            <a:extLst>
              <a:ext uri="{FF2B5EF4-FFF2-40B4-BE49-F238E27FC236}">
                <a16:creationId xmlns:a16="http://schemas.microsoft.com/office/drawing/2014/main" id="{3BC44463-3680-E14C-FD91-FD87FC9236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4DC62F-893D-8457-FAA4-D137DEA82997}"/>
              </a:ext>
            </a:extLst>
          </p:cNvPr>
          <p:cNvSpPr>
            <a:spLocks noGrp="1"/>
          </p:cNvSpPr>
          <p:nvPr>
            <p:ph type="sldNum" sz="quarter" idx="12"/>
          </p:nvPr>
        </p:nvSpPr>
        <p:spPr/>
        <p:txBody>
          <a:bodyPr/>
          <a:lstStyle/>
          <a:p>
            <a:fld id="{0C1D54C1-3A23-6646-9099-5024B3A8A18D}" type="slidenum">
              <a:rPr lang="en-US" smtClean="0"/>
              <a:t>‹#›</a:t>
            </a:fld>
            <a:endParaRPr lang="en-US"/>
          </a:p>
        </p:txBody>
      </p:sp>
    </p:spTree>
    <p:extLst>
      <p:ext uri="{BB962C8B-B14F-4D97-AF65-F5344CB8AC3E}">
        <p14:creationId xmlns:p14="http://schemas.microsoft.com/office/powerpoint/2010/main" val="1865391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B5E2E-2B49-D970-7D17-015A6C3925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12A6E93-26B1-7247-029C-C6657F5F0B3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83BB62-0422-9D24-4A3C-CA16915A39E7}"/>
              </a:ext>
            </a:extLst>
          </p:cNvPr>
          <p:cNvSpPr>
            <a:spLocks noGrp="1"/>
          </p:cNvSpPr>
          <p:nvPr>
            <p:ph type="dt" sz="half" idx="10"/>
          </p:nvPr>
        </p:nvSpPr>
        <p:spPr/>
        <p:txBody>
          <a:bodyPr/>
          <a:lstStyle/>
          <a:p>
            <a:fld id="{06867DB3-CE1C-A04D-8A21-430573D28D52}" type="datetimeFigureOut">
              <a:rPr lang="en-US" smtClean="0"/>
              <a:t>5/9/25</a:t>
            </a:fld>
            <a:endParaRPr lang="en-US"/>
          </a:p>
        </p:txBody>
      </p:sp>
      <p:sp>
        <p:nvSpPr>
          <p:cNvPr id="5" name="Footer Placeholder 4">
            <a:extLst>
              <a:ext uri="{FF2B5EF4-FFF2-40B4-BE49-F238E27FC236}">
                <a16:creationId xmlns:a16="http://schemas.microsoft.com/office/drawing/2014/main" id="{647F91A8-A3E9-61CA-4977-ED86A888ED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C940AF-C1E9-2EAA-0C4B-7E12FA7CDD93}"/>
              </a:ext>
            </a:extLst>
          </p:cNvPr>
          <p:cNvSpPr>
            <a:spLocks noGrp="1"/>
          </p:cNvSpPr>
          <p:nvPr>
            <p:ph type="sldNum" sz="quarter" idx="12"/>
          </p:nvPr>
        </p:nvSpPr>
        <p:spPr/>
        <p:txBody>
          <a:bodyPr/>
          <a:lstStyle/>
          <a:p>
            <a:fld id="{0C1D54C1-3A23-6646-9099-5024B3A8A18D}" type="slidenum">
              <a:rPr lang="en-US" smtClean="0"/>
              <a:t>‹#›</a:t>
            </a:fld>
            <a:endParaRPr lang="en-US"/>
          </a:p>
        </p:txBody>
      </p:sp>
    </p:spTree>
    <p:extLst>
      <p:ext uri="{BB962C8B-B14F-4D97-AF65-F5344CB8AC3E}">
        <p14:creationId xmlns:p14="http://schemas.microsoft.com/office/powerpoint/2010/main" val="1069747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BDA08C7-ECB1-8EC8-1D4F-0D5FE7B1B2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93EADE-F460-3356-83B2-B1F9F3B2CD4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D46A2B-29F3-7C16-0287-0D1D4D45BB72}"/>
              </a:ext>
            </a:extLst>
          </p:cNvPr>
          <p:cNvSpPr>
            <a:spLocks noGrp="1"/>
          </p:cNvSpPr>
          <p:nvPr>
            <p:ph type="dt" sz="half" idx="10"/>
          </p:nvPr>
        </p:nvSpPr>
        <p:spPr/>
        <p:txBody>
          <a:bodyPr/>
          <a:lstStyle/>
          <a:p>
            <a:fld id="{06867DB3-CE1C-A04D-8A21-430573D28D52}" type="datetimeFigureOut">
              <a:rPr lang="en-US" smtClean="0"/>
              <a:t>5/9/25</a:t>
            </a:fld>
            <a:endParaRPr lang="en-US"/>
          </a:p>
        </p:txBody>
      </p:sp>
      <p:sp>
        <p:nvSpPr>
          <p:cNvPr id="5" name="Footer Placeholder 4">
            <a:extLst>
              <a:ext uri="{FF2B5EF4-FFF2-40B4-BE49-F238E27FC236}">
                <a16:creationId xmlns:a16="http://schemas.microsoft.com/office/drawing/2014/main" id="{228DFB4E-FC80-578B-9798-C2C3724E8F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218F52-858C-A3B8-2600-6AE0A4C82975}"/>
              </a:ext>
            </a:extLst>
          </p:cNvPr>
          <p:cNvSpPr>
            <a:spLocks noGrp="1"/>
          </p:cNvSpPr>
          <p:nvPr>
            <p:ph type="sldNum" sz="quarter" idx="12"/>
          </p:nvPr>
        </p:nvSpPr>
        <p:spPr/>
        <p:txBody>
          <a:bodyPr/>
          <a:lstStyle/>
          <a:p>
            <a:fld id="{0C1D54C1-3A23-6646-9099-5024B3A8A18D}" type="slidenum">
              <a:rPr lang="en-US" smtClean="0"/>
              <a:t>‹#›</a:t>
            </a:fld>
            <a:endParaRPr lang="en-US"/>
          </a:p>
        </p:txBody>
      </p:sp>
    </p:spTree>
    <p:extLst>
      <p:ext uri="{BB962C8B-B14F-4D97-AF65-F5344CB8AC3E}">
        <p14:creationId xmlns:p14="http://schemas.microsoft.com/office/powerpoint/2010/main" val="4137958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1201F-3160-52AE-E216-1C5A603DEC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083259-379A-C26E-8E23-92F6BD4C4A6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54C134-921F-9332-8337-63D6552AD750}"/>
              </a:ext>
            </a:extLst>
          </p:cNvPr>
          <p:cNvSpPr>
            <a:spLocks noGrp="1"/>
          </p:cNvSpPr>
          <p:nvPr>
            <p:ph type="dt" sz="half" idx="10"/>
          </p:nvPr>
        </p:nvSpPr>
        <p:spPr/>
        <p:txBody>
          <a:bodyPr/>
          <a:lstStyle/>
          <a:p>
            <a:fld id="{06867DB3-CE1C-A04D-8A21-430573D28D52}" type="datetimeFigureOut">
              <a:rPr lang="en-US" smtClean="0"/>
              <a:t>5/9/25</a:t>
            </a:fld>
            <a:endParaRPr lang="en-US"/>
          </a:p>
        </p:txBody>
      </p:sp>
      <p:sp>
        <p:nvSpPr>
          <p:cNvPr id="5" name="Footer Placeholder 4">
            <a:extLst>
              <a:ext uri="{FF2B5EF4-FFF2-40B4-BE49-F238E27FC236}">
                <a16:creationId xmlns:a16="http://schemas.microsoft.com/office/drawing/2014/main" id="{76C2D146-D163-CE17-37E1-7933E7BE8F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6F398E-8980-5D72-A004-905260FDA8A1}"/>
              </a:ext>
            </a:extLst>
          </p:cNvPr>
          <p:cNvSpPr>
            <a:spLocks noGrp="1"/>
          </p:cNvSpPr>
          <p:nvPr>
            <p:ph type="sldNum" sz="quarter" idx="12"/>
          </p:nvPr>
        </p:nvSpPr>
        <p:spPr/>
        <p:txBody>
          <a:bodyPr/>
          <a:lstStyle/>
          <a:p>
            <a:fld id="{0C1D54C1-3A23-6646-9099-5024B3A8A18D}" type="slidenum">
              <a:rPr lang="en-US" smtClean="0"/>
              <a:t>‹#›</a:t>
            </a:fld>
            <a:endParaRPr lang="en-US"/>
          </a:p>
        </p:txBody>
      </p:sp>
    </p:spTree>
    <p:extLst>
      <p:ext uri="{BB962C8B-B14F-4D97-AF65-F5344CB8AC3E}">
        <p14:creationId xmlns:p14="http://schemas.microsoft.com/office/powerpoint/2010/main" val="3238490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305A6-A5EF-69B8-947C-8738FF5767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C1A63CB-709C-E402-D318-1EE5015AA68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8B4E2B-47ED-0275-9860-900FB2E930E2}"/>
              </a:ext>
            </a:extLst>
          </p:cNvPr>
          <p:cNvSpPr>
            <a:spLocks noGrp="1"/>
          </p:cNvSpPr>
          <p:nvPr>
            <p:ph type="dt" sz="half" idx="10"/>
          </p:nvPr>
        </p:nvSpPr>
        <p:spPr/>
        <p:txBody>
          <a:bodyPr/>
          <a:lstStyle/>
          <a:p>
            <a:fld id="{06867DB3-CE1C-A04D-8A21-430573D28D52}" type="datetimeFigureOut">
              <a:rPr lang="en-US" smtClean="0"/>
              <a:t>5/9/25</a:t>
            </a:fld>
            <a:endParaRPr lang="en-US"/>
          </a:p>
        </p:txBody>
      </p:sp>
      <p:sp>
        <p:nvSpPr>
          <p:cNvPr id="5" name="Footer Placeholder 4">
            <a:extLst>
              <a:ext uri="{FF2B5EF4-FFF2-40B4-BE49-F238E27FC236}">
                <a16:creationId xmlns:a16="http://schemas.microsoft.com/office/drawing/2014/main" id="{72185BAF-B42F-F28D-1AF2-C2EB7B93B3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FF56D1-D08D-1958-B00D-02D76F852BA1}"/>
              </a:ext>
            </a:extLst>
          </p:cNvPr>
          <p:cNvSpPr>
            <a:spLocks noGrp="1"/>
          </p:cNvSpPr>
          <p:nvPr>
            <p:ph type="sldNum" sz="quarter" idx="12"/>
          </p:nvPr>
        </p:nvSpPr>
        <p:spPr/>
        <p:txBody>
          <a:bodyPr/>
          <a:lstStyle/>
          <a:p>
            <a:fld id="{0C1D54C1-3A23-6646-9099-5024B3A8A18D}" type="slidenum">
              <a:rPr lang="en-US" smtClean="0"/>
              <a:t>‹#›</a:t>
            </a:fld>
            <a:endParaRPr lang="en-US"/>
          </a:p>
        </p:txBody>
      </p:sp>
    </p:spTree>
    <p:extLst>
      <p:ext uri="{BB962C8B-B14F-4D97-AF65-F5344CB8AC3E}">
        <p14:creationId xmlns:p14="http://schemas.microsoft.com/office/powerpoint/2010/main" val="1758476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0D6B8-5DC6-9236-A0BA-6C1687550D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26287E-48CF-3136-CD78-FBB66C8EEE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A9AD6A-AEAB-5D21-5E37-E5FB3BD57F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6D7A1C5-1B6D-1557-0D8E-425D34D7D519}"/>
              </a:ext>
            </a:extLst>
          </p:cNvPr>
          <p:cNvSpPr>
            <a:spLocks noGrp="1"/>
          </p:cNvSpPr>
          <p:nvPr>
            <p:ph type="dt" sz="half" idx="10"/>
          </p:nvPr>
        </p:nvSpPr>
        <p:spPr/>
        <p:txBody>
          <a:bodyPr/>
          <a:lstStyle/>
          <a:p>
            <a:fld id="{06867DB3-CE1C-A04D-8A21-430573D28D52}" type="datetimeFigureOut">
              <a:rPr lang="en-US" smtClean="0"/>
              <a:t>5/9/25</a:t>
            </a:fld>
            <a:endParaRPr lang="en-US"/>
          </a:p>
        </p:txBody>
      </p:sp>
      <p:sp>
        <p:nvSpPr>
          <p:cNvPr id="6" name="Footer Placeholder 5">
            <a:extLst>
              <a:ext uri="{FF2B5EF4-FFF2-40B4-BE49-F238E27FC236}">
                <a16:creationId xmlns:a16="http://schemas.microsoft.com/office/drawing/2014/main" id="{DE4D3315-298A-69AF-3FA5-61466594F7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83C54A-261B-4920-B820-156AF0328C7E}"/>
              </a:ext>
            </a:extLst>
          </p:cNvPr>
          <p:cNvSpPr>
            <a:spLocks noGrp="1"/>
          </p:cNvSpPr>
          <p:nvPr>
            <p:ph type="sldNum" sz="quarter" idx="12"/>
          </p:nvPr>
        </p:nvSpPr>
        <p:spPr/>
        <p:txBody>
          <a:bodyPr/>
          <a:lstStyle/>
          <a:p>
            <a:fld id="{0C1D54C1-3A23-6646-9099-5024B3A8A18D}" type="slidenum">
              <a:rPr lang="en-US" smtClean="0"/>
              <a:t>‹#›</a:t>
            </a:fld>
            <a:endParaRPr lang="en-US"/>
          </a:p>
        </p:txBody>
      </p:sp>
    </p:spTree>
    <p:extLst>
      <p:ext uri="{BB962C8B-B14F-4D97-AF65-F5344CB8AC3E}">
        <p14:creationId xmlns:p14="http://schemas.microsoft.com/office/powerpoint/2010/main" val="1815606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55BB7-06FC-41E9-EE5A-E4693C8031D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2169E2F-B2B9-2E99-D70C-6F8F36075B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05A44F8-B992-AF39-49CE-F845EE4266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5C37796-839F-53A3-321F-5472F16022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B9C929-14E5-8814-BB46-005C4A568B8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040560-5628-523E-0451-3D803A7F259A}"/>
              </a:ext>
            </a:extLst>
          </p:cNvPr>
          <p:cNvSpPr>
            <a:spLocks noGrp="1"/>
          </p:cNvSpPr>
          <p:nvPr>
            <p:ph type="dt" sz="half" idx="10"/>
          </p:nvPr>
        </p:nvSpPr>
        <p:spPr/>
        <p:txBody>
          <a:bodyPr/>
          <a:lstStyle/>
          <a:p>
            <a:fld id="{06867DB3-CE1C-A04D-8A21-430573D28D52}" type="datetimeFigureOut">
              <a:rPr lang="en-US" smtClean="0"/>
              <a:t>5/9/25</a:t>
            </a:fld>
            <a:endParaRPr lang="en-US"/>
          </a:p>
        </p:txBody>
      </p:sp>
      <p:sp>
        <p:nvSpPr>
          <p:cNvPr id="8" name="Footer Placeholder 7">
            <a:extLst>
              <a:ext uri="{FF2B5EF4-FFF2-40B4-BE49-F238E27FC236}">
                <a16:creationId xmlns:a16="http://schemas.microsoft.com/office/drawing/2014/main" id="{CCB1808E-0F83-5EBA-EF5B-4B377015A34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5F15265-C417-21F8-F9D9-8CF598C52F95}"/>
              </a:ext>
            </a:extLst>
          </p:cNvPr>
          <p:cNvSpPr>
            <a:spLocks noGrp="1"/>
          </p:cNvSpPr>
          <p:nvPr>
            <p:ph type="sldNum" sz="quarter" idx="12"/>
          </p:nvPr>
        </p:nvSpPr>
        <p:spPr/>
        <p:txBody>
          <a:bodyPr/>
          <a:lstStyle/>
          <a:p>
            <a:fld id="{0C1D54C1-3A23-6646-9099-5024B3A8A18D}" type="slidenum">
              <a:rPr lang="en-US" smtClean="0"/>
              <a:t>‹#›</a:t>
            </a:fld>
            <a:endParaRPr lang="en-US"/>
          </a:p>
        </p:txBody>
      </p:sp>
    </p:spTree>
    <p:extLst>
      <p:ext uri="{BB962C8B-B14F-4D97-AF65-F5344CB8AC3E}">
        <p14:creationId xmlns:p14="http://schemas.microsoft.com/office/powerpoint/2010/main" val="1746566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63FE3-BBC1-03F9-7EA4-B4402FA8189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233E84B-428F-F2DC-0274-7B096B747304}"/>
              </a:ext>
            </a:extLst>
          </p:cNvPr>
          <p:cNvSpPr>
            <a:spLocks noGrp="1"/>
          </p:cNvSpPr>
          <p:nvPr>
            <p:ph type="dt" sz="half" idx="10"/>
          </p:nvPr>
        </p:nvSpPr>
        <p:spPr/>
        <p:txBody>
          <a:bodyPr/>
          <a:lstStyle/>
          <a:p>
            <a:fld id="{06867DB3-CE1C-A04D-8A21-430573D28D52}" type="datetimeFigureOut">
              <a:rPr lang="en-US" smtClean="0"/>
              <a:t>5/9/25</a:t>
            </a:fld>
            <a:endParaRPr lang="en-US"/>
          </a:p>
        </p:txBody>
      </p:sp>
      <p:sp>
        <p:nvSpPr>
          <p:cNvPr id="4" name="Footer Placeholder 3">
            <a:extLst>
              <a:ext uri="{FF2B5EF4-FFF2-40B4-BE49-F238E27FC236}">
                <a16:creationId xmlns:a16="http://schemas.microsoft.com/office/drawing/2014/main" id="{B97E5333-C14B-4B1B-9229-D7B789D90F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C4080F3-FE98-7C5F-1269-DA77E2336D1A}"/>
              </a:ext>
            </a:extLst>
          </p:cNvPr>
          <p:cNvSpPr>
            <a:spLocks noGrp="1"/>
          </p:cNvSpPr>
          <p:nvPr>
            <p:ph type="sldNum" sz="quarter" idx="12"/>
          </p:nvPr>
        </p:nvSpPr>
        <p:spPr/>
        <p:txBody>
          <a:bodyPr/>
          <a:lstStyle/>
          <a:p>
            <a:fld id="{0C1D54C1-3A23-6646-9099-5024B3A8A18D}" type="slidenum">
              <a:rPr lang="en-US" smtClean="0"/>
              <a:t>‹#›</a:t>
            </a:fld>
            <a:endParaRPr lang="en-US"/>
          </a:p>
        </p:txBody>
      </p:sp>
    </p:spTree>
    <p:extLst>
      <p:ext uri="{BB962C8B-B14F-4D97-AF65-F5344CB8AC3E}">
        <p14:creationId xmlns:p14="http://schemas.microsoft.com/office/powerpoint/2010/main" val="4278243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5F7F93-D74A-C9F7-8E72-00D37B9BF1D3}"/>
              </a:ext>
            </a:extLst>
          </p:cNvPr>
          <p:cNvSpPr>
            <a:spLocks noGrp="1"/>
          </p:cNvSpPr>
          <p:nvPr>
            <p:ph type="dt" sz="half" idx="10"/>
          </p:nvPr>
        </p:nvSpPr>
        <p:spPr/>
        <p:txBody>
          <a:bodyPr/>
          <a:lstStyle/>
          <a:p>
            <a:fld id="{06867DB3-CE1C-A04D-8A21-430573D28D52}" type="datetimeFigureOut">
              <a:rPr lang="en-US" smtClean="0"/>
              <a:t>5/9/25</a:t>
            </a:fld>
            <a:endParaRPr lang="en-US"/>
          </a:p>
        </p:txBody>
      </p:sp>
      <p:sp>
        <p:nvSpPr>
          <p:cNvPr id="3" name="Footer Placeholder 2">
            <a:extLst>
              <a:ext uri="{FF2B5EF4-FFF2-40B4-BE49-F238E27FC236}">
                <a16:creationId xmlns:a16="http://schemas.microsoft.com/office/drawing/2014/main" id="{A078A053-19B3-745C-78F7-20C6CEB69A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1DA1DB-C6E1-EC8D-02C8-1E3C8D0F835F}"/>
              </a:ext>
            </a:extLst>
          </p:cNvPr>
          <p:cNvSpPr>
            <a:spLocks noGrp="1"/>
          </p:cNvSpPr>
          <p:nvPr>
            <p:ph type="sldNum" sz="quarter" idx="12"/>
          </p:nvPr>
        </p:nvSpPr>
        <p:spPr/>
        <p:txBody>
          <a:bodyPr/>
          <a:lstStyle/>
          <a:p>
            <a:fld id="{0C1D54C1-3A23-6646-9099-5024B3A8A18D}" type="slidenum">
              <a:rPr lang="en-US" smtClean="0"/>
              <a:t>‹#›</a:t>
            </a:fld>
            <a:endParaRPr lang="en-US"/>
          </a:p>
        </p:txBody>
      </p:sp>
    </p:spTree>
    <p:extLst>
      <p:ext uri="{BB962C8B-B14F-4D97-AF65-F5344CB8AC3E}">
        <p14:creationId xmlns:p14="http://schemas.microsoft.com/office/powerpoint/2010/main" val="8183584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618ED-CA55-1CE7-9320-E647347F17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05AF23-301B-5B9C-A27E-DB642ED723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10EFD25-FF13-36B3-D47A-F2D71F3BD5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3B1603-40B1-0D77-AE64-9C17FBAE0DB8}"/>
              </a:ext>
            </a:extLst>
          </p:cNvPr>
          <p:cNvSpPr>
            <a:spLocks noGrp="1"/>
          </p:cNvSpPr>
          <p:nvPr>
            <p:ph type="dt" sz="half" idx="10"/>
          </p:nvPr>
        </p:nvSpPr>
        <p:spPr/>
        <p:txBody>
          <a:bodyPr/>
          <a:lstStyle/>
          <a:p>
            <a:fld id="{06867DB3-CE1C-A04D-8A21-430573D28D52}" type="datetimeFigureOut">
              <a:rPr lang="en-US" smtClean="0"/>
              <a:t>5/9/25</a:t>
            </a:fld>
            <a:endParaRPr lang="en-US"/>
          </a:p>
        </p:txBody>
      </p:sp>
      <p:sp>
        <p:nvSpPr>
          <p:cNvPr id="6" name="Footer Placeholder 5">
            <a:extLst>
              <a:ext uri="{FF2B5EF4-FFF2-40B4-BE49-F238E27FC236}">
                <a16:creationId xmlns:a16="http://schemas.microsoft.com/office/drawing/2014/main" id="{37510A53-C291-E4D1-8AB6-1C263648D8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E2065E-CB82-4661-524C-0F551FA41AD7}"/>
              </a:ext>
            </a:extLst>
          </p:cNvPr>
          <p:cNvSpPr>
            <a:spLocks noGrp="1"/>
          </p:cNvSpPr>
          <p:nvPr>
            <p:ph type="sldNum" sz="quarter" idx="12"/>
          </p:nvPr>
        </p:nvSpPr>
        <p:spPr/>
        <p:txBody>
          <a:bodyPr/>
          <a:lstStyle/>
          <a:p>
            <a:fld id="{0C1D54C1-3A23-6646-9099-5024B3A8A18D}" type="slidenum">
              <a:rPr lang="en-US" smtClean="0"/>
              <a:t>‹#›</a:t>
            </a:fld>
            <a:endParaRPr lang="en-US"/>
          </a:p>
        </p:txBody>
      </p:sp>
    </p:spTree>
    <p:extLst>
      <p:ext uri="{BB962C8B-B14F-4D97-AF65-F5344CB8AC3E}">
        <p14:creationId xmlns:p14="http://schemas.microsoft.com/office/powerpoint/2010/main" val="2091999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E34F2-ADB9-789C-1CD6-AFB390DF32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B5B67C-3D29-689B-77F2-B151DA2423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00EB191-A438-A461-0150-E1A80D183D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113FFE-3D62-9B26-89EF-188424D767DB}"/>
              </a:ext>
            </a:extLst>
          </p:cNvPr>
          <p:cNvSpPr>
            <a:spLocks noGrp="1"/>
          </p:cNvSpPr>
          <p:nvPr>
            <p:ph type="dt" sz="half" idx="10"/>
          </p:nvPr>
        </p:nvSpPr>
        <p:spPr/>
        <p:txBody>
          <a:bodyPr/>
          <a:lstStyle/>
          <a:p>
            <a:fld id="{06867DB3-CE1C-A04D-8A21-430573D28D52}" type="datetimeFigureOut">
              <a:rPr lang="en-US" smtClean="0"/>
              <a:t>5/9/25</a:t>
            </a:fld>
            <a:endParaRPr lang="en-US"/>
          </a:p>
        </p:txBody>
      </p:sp>
      <p:sp>
        <p:nvSpPr>
          <p:cNvPr id="6" name="Footer Placeholder 5">
            <a:extLst>
              <a:ext uri="{FF2B5EF4-FFF2-40B4-BE49-F238E27FC236}">
                <a16:creationId xmlns:a16="http://schemas.microsoft.com/office/drawing/2014/main" id="{23D638CC-861A-3577-8FCE-FDBD26D830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DCC7C9-E2F3-6CD6-B2BF-44423015A659}"/>
              </a:ext>
            </a:extLst>
          </p:cNvPr>
          <p:cNvSpPr>
            <a:spLocks noGrp="1"/>
          </p:cNvSpPr>
          <p:nvPr>
            <p:ph type="sldNum" sz="quarter" idx="12"/>
          </p:nvPr>
        </p:nvSpPr>
        <p:spPr/>
        <p:txBody>
          <a:bodyPr/>
          <a:lstStyle/>
          <a:p>
            <a:fld id="{0C1D54C1-3A23-6646-9099-5024B3A8A18D}" type="slidenum">
              <a:rPr lang="en-US" smtClean="0"/>
              <a:t>‹#›</a:t>
            </a:fld>
            <a:endParaRPr lang="en-US"/>
          </a:p>
        </p:txBody>
      </p:sp>
    </p:spTree>
    <p:extLst>
      <p:ext uri="{BB962C8B-B14F-4D97-AF65-F5344CB8AC3E}">
        <p14:creationId xmlns:p14="http://schemas.microsoft.com/office/powerpoint/2010/main" val="2155967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D91A7E-D7BC-793C-E4AE-BDAC19658F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6081F38-9553-9999-3752-EE0768AF7C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F1A560-F44E-857D-8E37-F7A42D2A7B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6867DB3-CE1C-A04D-8A21-430573D28D52}" type="datetimeFigureOut">
              <a:rPr lang="en-US" smtClean="0"/>
              <a:t>5/9/25</a:t>
            </a:fld>
            <a:endParaRPr lang="en-US"/>
          </a:p>
        </p:txBody>
      </p:sp>
      <p:sp>
        <p:nvSpPr>
          <p:cNvPr id="5" name="Footer Placeholder 4">
            <a:extLst>
              <a:ext uri="{FF2B5EF4-FFF2-40B4-BE49-F238E27FC236}">
                <a16:creationId xmlns:a16="http://schemas.microsoft.com/office/drawing/2014/main" id="{222A83D8-8480-3430-7EA4-775857FA3D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88FA5FD-4879-DA6A-7076-8F833EC1FA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C1D54C1-3A23-6646-9099-5024B3A8A18D}" type="slidenum">
              <a:rPr lang="en-US" smtClean="0"/>
              <a:t>‹#›</a:t>
            </a:fld>
            <a:endParaRPr lang="en-US"/>
          </a:p>
        </p:txBody>
      </p:sp>
    </p:spTree>
    <p:extLst>
      <p:ext uri="{BB962C8B-B14F-4D97-AF65-F5344CB8AC3E}">
        <p14:creationId xmlns:p14="http://schemas.microsoft.com/office/powerpoint/2010/main" val="19063151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EF777-5C78-45F5-C4AD-705EB94BB0B1}"/>
              </a:ext>
            </a:extLst>
          </p:cNvPr>
          <p:cNvSpPr>
            <a:spLocks noGrp="1"/>
          </p:cNvSpPr>
          <p:nvPr>
            <p:ph type="ctrTitle"/>
          </p:nvPr>
        </p:nvSpPr>
        <p:spPr/>
        <p:txBody>
          <a:bodyPr/>
          <a:lstStyle/>
          <a:p>
            <a:r>
              <a:rPr lang="en-US" dirty="0"/>
              <a:t>The Grand Budapest Hotel</a:t>
            </a:r>
          </a:p>
        </p:txBody>
      </p:sp>
      <p:sp>
        <p:nvSpPr>
          <p:cNvPr id="3" name="Subtitle 2">
            <a:extLst>
              <a:ext uri="{FF2B5EF4-FFF2-40B4-BE49-F238E27FC236}">
                <a16:creationId xmlns:a16="http://schemas.microsoft.com/office/drawing/2014/main" id="{07512097-E63B-D4AF-6834-B3A7A093A8A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096010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8AA0D-60A1-7A7F-584C-876755BB55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F173E0-BD1F-AD3C-E6A4-CB27B8F9855E}"/>
              </a:ext>
            </a:extLst>
          </p:cNvPr>
          <p:cNvSpPr>
            <a:spLocks noGrp="1"/>
          </p:cNvSpPr>
          <p:nvPr>
            <p:ph type="title"/>
          </p:nvPr>
        </p:nvSpPr>
        <p:spPr/>
        <p:txBody>
          <a:bodyPr/>
          <a:lstStyle/>
          <a:p>
            <a:r>
              <a:rPr lang="en-US" dirty="0"/>
              <a:t>Story Summary -Ending</a:t>
            </a:r>
          </a:p>
        </p:txBody>
      </p:sp>
      <p:sp>
        <p:nvSpPr>
          <p:cNvPr id="3" name="Content Placeholder 2">
            <a:extLst>
              <a:ext uri="{FF2B5EF4-FFF2-40B4-BE49-F238E27FC236}">
                <a16:creationId xmlns:a16="http://schemas.microsoft.com/office/drawing/2014/main" id="{D01B7621-0784-E0EC-4744-526C890F595A}"/>
              </a:ext>
            </a:extLst>
          </p:cNvPr>
          <p:cNvSpPr>
            <a:spLocks noGrp="1"/>
          </p:cNvSpPr>
          <p:nvPr>
            <p:ph idx="1"/>
          </p:nvPr>
        </p:nvSpPr>
        <p:spPr/>
        <p:txBody>
          <a:bodyPr>
            <a:normAutofit lnSpcReduction="10000"/>
          </a:bodyPr>
          <a:lstStyle/>
          <a:p>
            <a:r>
              <a:rPr lang="en-US" dirty="0"/>
              <a:t>During a shootout in the lobby, Agatha finds the painting and discovers a hidden will on the back. This will declares Gustave the rightful heir to the hotel and Madame D.’s fortune. Dmitri runs away, and Gustave is cleared of all charges. The hotel briefly returns to its former glory.</a:t>
            </a:r>
          </a:p>
          <a:p>
            <a:r>
              <a:rPr lang="en-US" dirty="0"/>
              <a:t>Later, while traveling on a train, Gustave is killed by occupying soldiers after trying to protect Zero and Agatha. This marks the rise of authoritarian rule. In his will, Gustave leaves everything to Zero. Sadly, Zero later loses Agatha and their baby to an illness. By 1968, Zero still runs the now shabby hotel, keeping it alive only because it reminds him of the happier times and the old world of kindness and elegance that Gustave once represented.</a:t>
            </a:r>
          </a:p>
        </p:txBody>
      </p:sp>
    </p:spTree>
    <p:extLst>
      <p:ext uri="{BB962C8B-B14F-4D97-AF65-F5344CB8AC3E}">
        <p14:creationId xmlns:p14="http://schemas.microsoft.com/office/powerpoint/2010/main" val="2826494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splay of a hotel&#10;&#10;AI-generated content may be incorrect.">
            <a:extLst>
              <a:ext uri="{FF2B5EF4-FFF2-40B4-BE49-F238E27FC236}">
                <a16:creationId xmlns:a16="http://schemas.microsoft.com/office/drawing/2014/main" id="{65199EB1-6ACA-388B-BA5C-CB24B9027DBD}"/>
              </a:ext>
            </a:extLst>
          </p:cNvPr>
          <p:cNvPicPr>
            <a:picLocks noChangeAspect="1"/>
          </p:cNvPicPr>
          <p:nvPr/>
        </p:nvPicPr>
        <p:blipFill>
          <a:blip r:embed="rId2"/>
          <a:stretch>
            <a:fillRect/>
          </a:stretch>
        </p:blipFill>
        <p:spPr>
          <a:xfrm>
            <a:off x="1867572" y="256746"/>
            <a:ext cx="8456856" cy="6344507"/>
          </a:xfrm>
          <a:prstGeom prst="rect">
            <a:avLst/>
          </a:prstGeom>
        </p:spPr>
      </p:pic>
    </p:spTree>
    <p:extLst>
      <p:ext uri="{BB962C8B-B14F-4D97-AF65-F5344CB8AC3E}">
        <p14:creationId xmlns:p14="http://schemas.microsoft.com/office/powerpoint/2010/main" val="3164749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2314-65FF-DF5F-6D35-2D4163E4C62B}"/>
              </a:ext>
            </a:extLst>
          </p:cNvPr>
          <p:cNvSpPr>
            <a:spLocks noGrp="1"/>
          </p:cNvSpPr>
          <p:nvPr>
            <p:ph type="title"/>
          </p:nvPr>
        </p:nvSpPr>
        <p:spPr/>
        <p:txBody>
          <a:bodyPr/>
          <a:lstStyle/>
          <a:p>
            <a:r>
              <a:rPr lang="en-US" dirty="0"/>
              <a:t>Story Summary</a:t>
            </a:r>
          </a:p>
        </p:txBody>
      </p:sp>
      <p:sp>
        <p:nvSpPr>
          <p:cNvPr id="3" name="Content Placeholder 2">
            <a:extLst>
              <a:ext uri="{FF2B5EF4-FFF2-40B4-BE49-F238E27FC236}">
                <a16:creationId xmlns:a16="http://schemas.microsoft.com/office/drawing/2014/main" id="{52775459-F145-D70A-23B7-3201D784CBE3}"/>
              </a:ext>
            </a:extLst>
          </p:cNvPr>
          <p:cNvSpPr>
            <a:spLocks noGrp="1"/>
          </p:cNvSpPr>
          <p:nvPr>
            <p:ph idx="1"/>
          </p:nvPr>
        </p:nvSpPr>
        <p:spPr/>
        <p:txBody>
          <a:bodyPr>
            <a:normAutofit lnSpcReduction="10000"/>
          </a:bodyPr>
          <a:lstStyle/>
          <a:p>
            <a:r>
              <a:rPr lang="en-US" dirty="0"/>
              <a:t>The story of </a:t>
            </a:r>
            <a:r>
              <a:rPr lang="en-US" i="1" dirty="0"/>
              <a:t>The Grand Budapest Hotel</a:t>
            </a:r>
            <a:r>
              <a:rPr lang="en-US" dirty="0"/>
              <a:t> is told through a series of flashbacks, moving back in time from the present day to 1985, then to 1968, and finally to 1932. The story takes place in the fictional mountain country of Zubrowka.</a:t>
            </a:r>
          </a:p>
          <a:p>
            <a:r>
              <a:rPr lang="en-US" dirty="0"/>
              <a:t>It begins with a young reader visiting the grave of a famous writer known as “the Author.” In his 1985 memoir, the Author recalls staying at the now rundown Grand Budapest Hotel, where he had dinner with the hotel’s mysterious owner, Zero Moustafa. During their meal, Zero shares the story of how he started as a lobby boy under the legendary concierge, Monsieur Gustave H., when the hotel was at its most glamorous between the world wars.</a:t>
            </a:r>
          </a:p>
        </p:txBody>
      </p:sp>
    </p:spTree>
    <p:extLst>
      <p:ext uri="{BB962C8B-B14F-4D97-AF65-F5344CB8AC3E}">
        <p14:creationId xmlns:p14="http://schemas.microsoft.com/office/powerpoint/2010/main" val="3555349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E1FE3-E4A0-587A-B53E-5C2530D4DA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D4B379-BF19-1753-89B9-72908D447B5A}"/>
              </a:ext>
            </a:extLst>
          </p:cNvPr>
          <p:cNvSpPr>
            <a:spLocks noGrp="1"/>
          </p:cNvSpPr>
          <p:nvPr>
            <p:ph type="title"/>
          </p:nvPr>
        </p:nvSpPr>
        <p:spPr/>
        <p:txBody>
          <a:bodyPr/>
          <a:lstStyle/>
          <a:p>
            <a:r>
              <a:rPr lang="en-US" dirty="0"/>
              <a:t>Story Summary</a:t>
            </a:r>
          </a:p>
        </p:txBody>
      </p:sp>
      <p:sp>
        <p:nvSpPr>
          <p:cNvPr id="3" name="Content Placeholder 2">
            <a:extLst>
              <a:ext uri="{FF2B5EF4-FFF2-40B4-BE49-F238E27FC236}">
                <a16:creationId xmlns:a16="http://schemas.microsoft.com/office/drawing/2014/main" id="{BB15765A-F82D-1E18-E502-5E5D0C9481E6}"/>
              </a:ext>
            </a:extLst>
          </p:cNvPr>
          <p:cNvSpPr>
            <a:spLocks noGrp="1"/>
          </p:cNvSpPr>
          <p:nvPr>
            <p:ph idx="1"/>
          </p:nvPr>
        </p:nvSpPr>
        <p:spPr/>
        <p:txBody>
          <a:bodyPr>
            <a:normAutofit/>
          </a:bodyPr>
          <a:lstStyle/>
          <a:p>
            <a:r>
              <a:rPr lang="en-US" dirty="0"/>
              <a:t>In 1932, young Zero arrives at the hotel as a refugee and quickly becomes Gustave’s devoted apprentice. One day, Gustave’s elderly lover, Madame D., dies, and her will shocks everyone, especially her angry son Dmitri, because it leaves a valuable painting called </a:t>
            </a:r>
            <a:r>
              <a:rPr lang="en-US" i="1" dirty="0"/>
              <a:t>Boy with Apple</a:t>
            </a:r>
            <a:r>
              <a:rPr lang="en-US" dirty="0"/>
              <a:t> to Gustave. Gustave takes the painting and flees, but Dmitri frames him for his mother’s murder. Gustave is arrested, but with Zero’s help, and some clever pastry smuggling from Zero’s fiancée Agatha, who works at a bakery, Gustave pulls off a daring escape from prison.</a:t>
            </a:r>
          </a:p>
        </p:txBody>
      </p:sp>
    </p:spTree>
    <p:extLst>
      <p:ext uri="{BB962C8B-B14F-4D97-AF65-F5344CB8AC3E}">
        <p14:creationId xmlns:p14="http://schemas.microsoft.com/office/powerpoint/2010/main" val="3275746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0CFFC-27D5-3637-FBCC-41DC4C36A4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D8C7E8-B246-2D03-70DE-E5647411C448}"/>
              </a:ext>
            </a:extLst>
          </p:cNvPr>
          <p:cNvSpPr>
            <a:spLocks noGrp="1"/>
          </p:cNvSpPr>
          <p:nvPr>
            <p:ph type="title"/>
          </p:nvPr>
        </p:nvSpPr>
        <p:spPr/>
        <p:txBody>
          <a:bodyPr/>
          <a:lstStyle/>
          <a:p>
            <a:r>
              <a:rPr lang="en-US" dirty="0"/>
              <a:t>Story Summary</a:t>
            </a:r>
          </a:p>
        </p:txBody>
      </p:sp>
      <p:sp>
        <p:nvSpPr>
          <p:cNvPr id="3" name="Content Placeholder 2">
            <a:extLst>
              <a:ext uri="{FF2B5EF4-FFF2-40B4-BE49-F238E27FC236}">
                <a16:creationId xmlns:a16="http://schemas.microsoft.com/office/drawing/2014/main" id="{C8206D1C-DDF6-6792-B5AF-8B2BCBB03756}"/>
              </a:ext>
            </a:extLst>
          </p:cNvPr>
          <p:cNvSpPr>
            <a:spLocks noGrp="1"/>
          </p:cNvSpPr>
          <p:nvPr>
            <p:ph idx="1"/>
          </p:nvPr>
        </p:nvSpPr>
        <p:spPr/>
        <p:txBody>
          <a:bodyPr>
            <a:normAutofit fontScale="92500" lnSpcReduction="10000"/>
          </a:bodyPr>
          <a:lstStyle/>
          <a:p>
            <a:r>
              <a:rPr lang="en-US" dirty="0"/>
              <a:t>To prove Gustave’s innocence, the trio sets out to find Madame D.’s butler, Serge, who knows the truth. They get help from the secret “Society of the Crossed Keys,” a network of concierges from hotels all over Europe.</a:t>
            </a:r>
          </a:p>
          <a:p>
            <a:r>
              <a:rPr lang="en-US" dirty="0"/>
              <a:t>A series of chaotic events follow: Dmitri’s hired assassin kills witnesses, a chase on a ski slope ends with the assassin falling off a cliff, and the trio rushes back to the hotel, which has been taken over by soldiers.</a:t>
            </a:r>
          </a:p>
          <a:p>
            <a:r>
              <a:rPr lang="en-US" dirty="0">
                <a:solidFill>
                  <a:srgbClr val="000000"/>
                </a:solidFill>
                <a:latin typeface="Aptos" panose="020B0004020202020204" pitchFamily="34" charset="0"/>
              </a:rPr>
              <a:t>I</a:t>
            </a:r>
            <a:r>
              <a:rPr lang="en-US" b="0" i="0" dirty="0">
                <a:solidFill>
                  <a:srgbClr val="000000"/>
                </a:solidFill>
                <a:effectLst/>
                <a:latin typeface="Aptos" panose="020B0004020202020204" pitchFamily="34" charset="0"/>
              </a:rPr>
              <a:t>n the scanner, you will view the movie segments where Gustave attempts to escape from jail with the help of Zero, and subsequently, Gustave and Zero seek assistance from the “Society of the Crossed Keys.”</a:t>
            </a:r>
            <a:endParaRPr lang="en-US" dirty="0"/>
          </a:p>
        </p:txBody>
      </p:sp>
    </p:spTree>
    <p:extLst>
      <p:ext uri="{BB962C8B-B14F-4D97-AF65-F5344CB8AC3E}">
        <p14:creationId xmlns:p14="http://schemas.microsoft.com/office/powerpoint/2010/main" val="17594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E13E35-3019-D7C2-6F2C-67A5EADC5F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64BC37-C477-0A7B-4168-F8F5DCF6CD6B}"/>
              </a:ext>
            </a:extLst>
          </p:cNvPr>
          <p:cNvSpPr>
            <a:spLocks noGrp="1"/>
          </p:cNvSpPr>
          <p:nvPr>
            <p:ph type="title"/>
          </p:nvPr>
        </p:nvSpPr>
        <p:spPr/>
        <p:txBody>
          <a:bodyPr/>
          <a:lstStyle/>
          <a:p>
            <a:r>
              <a:rPr lang="en-US" dirty="0"/>
              <a:t>Major Characters</a:t>
            </a:r>
          </a:p>
        </p:txBody>
      </p:sp>
      <p:grpSp>
        <p:nvGrpSpPr>
          <p:cNvPr id="3" name="Group 2">
            <a:extLst>
              <a:ext uri="{FF2B5EF4-FFF2-40B4-BE49-F238E27FC236}">
                <a16:creationId xmlns:a16="http://schemas.microsoft.com/office/drawing/2014/main" id="{0EF5D37E-7169-C40B-8D74-6A8736882F7F}"/>
              </a:ext>
            </a:extLst>
          </p:cNvPr>
          <p:cNvGrpSpPr/>
          <p:nvPr/>
        </p:nvGrpSpPr>
        <p:grpSpPr>
          <a:xfrm>
            <a:off x="924697" y="2142719"/>
            <a:ext cx="4580904" cy="2973311"/>
            <a:chOff x="924697" y="2142719"/>
            <a:chExt cx="4580904" cy="2973311"/>
          </a:xfrm>
        </p:grpSpPr>
        <p:pic>
          <p:nvPicPr>
            <p:cNvPr id="7" name="Picture 6">
              <a:extLst>
                <a:ext uri="{FF2B5EF4-FFF2-40B4-BE49-F238E27FC236}">
                  <a16:creationId xmlns:a16="http://schemas.microsoft.com/office/drawing/2014/main" id="{1F613A18-9C81-7A98-7A4F-8E265414B156}"/>
                </a:ext>
              </a:extLst>
            </p:cNvPr>
            <p:cNvPicPr>
              <a:picLocks noChangeAspect="1"/>
            </p:cNvPicPr>
            <p:nvPr/>
          </p:nvPicPr>
          <p:blipFill>
            <a:blip r:embed="rId2"/>
            <a:stretch>
              <a:fillRect/>
            </a:stretch>
          </p:blipFill>
          <p:spPr>
            <a:xfrm>
              <a:off x="924697" y="2142719"/>
              <a:ext cx="1552643" cy="2973311"/>
            </a:xfrm>
            <a:prstGeom prst="rect">
              <a:avLst/>
            </a:prstGeom>
          </p:spPr>
        </p:pic>
        <p:pic>
          <p:nvPicPr>
            <p:cNvPr id="9" name="Picture 8" descr="A person in a hat&#10;&#10;AI-generated content may be incorrect.">
              <a:extLst>
                <a:ext uri="{FF2B5EF4-FFF2-40B4-BE49-F238E27FC236}">
                  <a16:creationId xmlns:a16="http://schemas.microsoft.com/office/drawing/2014/main" id="{7081BCF9-7C54-0A75-E326-46E637B7E758}"/>
                </a:ext>
              </a:extLst>
            </p:cNvPr>
            <p:cNvPicPr>
              <a:picLocks noChangeAspect="1"/>
            </p:cNvPicPr>
            <p:nvPr/>
          </p:nvPicPr>
          <p:blipFill>
            <a:blip r:embed="rId3"/>
            <a:stretch>
              <a:fillRect/>
            </a:stretch>
          </p:blipFill>
          <p:spPr>
            <a:xfrm>
              <a:off x="2797089" y="2142719"/>
              <a:ext cx="2708512" cy="2973311"/>
            </a:xfrm>
            <a:prstGeom prst="rect">
              <a:avLst/>
            </a:prstGeom>
          </p:spPr>
        </p:pic>
      </p:grpSp>
      <p:grpSp>
        <p:nvGrpSpPr>
          <p:cNvPr id="4" name="Group 3">
            <a:extLst>
              <a:ext uri="{FF2B5EF4-FFF2-40B4-BE49-F238E27FC236}">
                <a16:creationId xmlns:a16="http://schemas.microsoft.com/office/drawing/2014/main" id="{F7F02744-4DDD-6561-4994-23B7EB8DE1F9}"/>
              </a:ext>
            </a:extLst>
          </p:cNvPr>
          <p:cNvGrpSpPr/>
          <p:nvPr/>
        </p:nvGrpSpPr>
        <p:grpSpPr>
          <a:xfrm>
            <a:off x="6388615" y="2142719"/>
            <a:ext cx="4590453" cy="3028801"/>
            <a:chOff x="6388615" y="2142719"/>
            <a:chExt cx="4590453" cy="3028801"/>
          </a:xfrm>
        </p:grpSpPr>
        <p:pic>
          <p:nvPicPr>
            <p:cNvPr id="11" name="Picture 10" descr="A person wearing a purple hat&#10;&#10;AI-generated content may be incorrect.">
              <a:extLst>
                <a:ext uri="{FF2B5EF4-FFF2-40B4-BE49-F238E27FC236}">
                  <a16:creationId xmlns:a16="http://schemas.microsoft.com/office/drawing/2014/main" id="{962E3E49-C8B0-6A67-03B3-AB09B1D4D035}"/>
                </a:ext>
              </a:extLst>
            </p:cNvPr>
            <p:cNvPicPr>
              <a:picLocks noChangeAspect="1"/>
            </p:cNvPicPr>
            <p:nvPr/>
          </p:nvPicPr>
          <p:blipFill>
            <a:blip r:embed="rId4"/>
            <a:stretch>
              <a:fillRect/>
            </a:stretch>
          </p:blipFill>
          <p:spPr>
            <a:xfrm>
              <a:off x="6388615" y="2142719"/>
              <a:ext cx="1552643" cy="3028801"/>
            </a:xfrm>
            <a:prstGeom prst="rect">
              <a:avLst/>
            </a:prstGeom>
          </p:spPr>
        </p:pic>
        <p:pic>
          <p:nvPicPr>
            <p:cNvPr id="13" name="Picture 12" descr="A person with a hat&#10;&#10;AI-generated content may be incorrect.">
              <a:extLst>
                <a:ext uri="{FF2B5EF4-FFF2-40B4-BE49-F238E27FC236}">
                  <a16:creationId xmlns:a16="http://schemas.microsoft.com/office/drawing/2014/main" id="{28F9032E-A0E1-4287-FF34-41861561F25A}"/>
                </a:ext>
              </a:extLst>
            </p:cNvPr>
            <p:cNvPicPr>
              <a:picLocks noChangeAspect="1"/>
            </p:cNvPicPr>
            <p:nvPr/>
          </p:nvPicPr>
          <p:blipFill>
            <a:blip r:embed="rId5"/>
            <a:stretch>
              <a:fillRect/>
            </a:stretch>
          </p:blipFill>
          <p:spPr>
            <a:xfrm>
              <a:off x="8236904" y="2142719"/>
              <a:ext cx="2742164" cy="3028801"/>
            </a:xfrm>
            <a:prstGeom prst="rect">
              <a:avLst/>
            </a:prstGeom>
          </p:spPr>
        </p:pic>
      </p:grpSp>
    </p:spTree>
    <p:extLst>
      <p:ext uri="{BB962C8B-B14F-4D97-AF65-F5344CB8AC3E}">
        <p14:creationId xmlns:p14="http://schemas.microsoft.com/office/powerpoint/2010/main" val="3940356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E845AE-861B-BC9C-1EB4-65CFA8F9FD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3A85FF-AE36-0FD1-E34D-3657B8B46BB6}"/>
              </a:ext>
            </a:extLst>
          </p:cNvPr>
          <p:cNvSpPr>
            <a:spLocks noGrp="1"/>
          </p:cNvSpPr>
          <p:nvPr>
            <p:ph type="title"/>
          </p:nvPr>
        </p:nvSpPr>
        <p:spPr/>
        <p:txBody>
          <a:bodyPr/>
          <a:lstStyle/>
          <a:p>
            <a:r>
              <a:rPr lang="en-US" dirty="0"/>
              <a:t>Major Characters</a:t>
            </a:r>
          </a:p>
        </p:txBody>
      </p:sp>
      <p:grpSp>
        <p:nvGrpSpPr>
          <p:cNvPr id="3" name="Group 2">
            <a:extLst>
              <a:ext uri="{FF2B5EF4-FFF2-40B4-BE49-F238E27FC236}">
                <a16:creationId xmlns:a16="http://schemas.microsoft.com/office/drawing/2014/main" id="{9F1D6CAE-088B-F1C1-E940-48393D9EAA9B}"/>
              </a:ext>
            </a:extLst>
          </p:cNvPr>
          <p:cNvGrpSpPr/>
          <p:nvPr/>
        </p:nvGrpSpPr>
        <p:grpSpPr>
          <a:xfrm>
            <a:off x="838200" y="1945245"/>
            <a:ext cx="4500585" cy="4127973"/>
            <a:chOff x="838200" y="1945245"/>
            <a:chExt cx="4500585" cy="4127973"/>
          </a:xfrm>
        </p:grpSpPr>
        <p:pic>
          <p:nvPicPr>
            <p:cNvPr id="4" name="Picture 3" descr="A person with a mustache&#10;&#10;AI-generated content may be incorrect.">
              <a:extLst>
                <a:ext uri="{FF2B5EF4-FFF2-40B4-BE49-F238E27FC236}">
                  <a16:creationId xmlns:a16="http://schemas.microsoft.com/office/drawing/2014/main" id="{5F322426-BC96-B97D-20DE-A9AAEC2FBD02}"/>
                </a:ext>
              </a:extLst>
            </p:cNvPr>
            <p:cNvPicPr>
              <a:picLocks noChangeAspect="1"/>
            </p:cNvPicPr>
            <p:nvPr/>
          </p:nvPicPr>
          <p:blipFill>
            <a:blip r:embed="rId2"/>
            <a:stretch>
              <a:fillRect/>
            </a:stretch>
          </p:blipFill>
          <p:spPr>
            <a:xfrm>
              <a:off x="838200" y="1945245"/>
              <a:ext cx="1827066" cy="3504084"/>
            </a:xfrm>
            <a:prstGeom prst="rect">
              <a:avLst/>
            </a:prstGeom>
          </p:spPr>
        </p:pic>
        <p:pic>
          <p:nvPicPr>
            <p:cNvPr id="6" name="Picture 5" descr="A person holding a box&#10;&#10;AI-generated content may be incorrect.">
              <a:extLst>
                <a:ext uri="{FF2B5EF4-FFF2-40B4-BE49-F238E27FC236}">
                  <a16:creationId xmlns:a16="http://schemas.microsoft.com/office/drawing/2014/main" id="{B886759D-DE9F-164B-0B2F-EBEDDDC00847}"/>
                </a:ext>
              </a:extLst>
            </p:cNvPr>
            <p:cNvPicPr>
              <a:picLocks noChangeAspect="1"/>
            </p:cNvPicPr>
            <p:nvPr/>
          </p:nvPicPr>
          <p:blipFill>
            <a:blip r:embed="rId3"/>
            <a:stretch>
              <a:fillRect/>
            </a:stretch>
          </p:blipFill>
          <p:spPr>
            <a:xfrm>
              <a:off x="2948287" y="1945245"/>
              <a:ext cx="2390498" cy="3504084"/>
            </a:xfrm>
            <a:prstGeom prst="rect">
              <a:avLst/>
            </a:prstGeom>
          </p:spPr>
        </p:pic>
        <p:sp>
          <p:nvSpPr>
            <p:cNvPr id="8" name="TextBox 7">
              <a:extLst>
                <a:ext uri="{FF2B5EF4-FFF2-40B4-BE49-F238E27FC236}">
                  <a16:creationId xmlns:a16="http://schemas.microsoft.com/office/drawing/2014/main" id="{2D5A9B48-501B-33AD-C1F4-B755BA077D3D}"/>
                </a:ext>
              </a:extLst>
            </p:cNvPr>
            <p:cNvSpPr txBox="1"/>
            <p:nvPr/>
          </p:nvSpPr>
          <p:spPr>
            <a:xfrm>
              <a:off x="1547151" y="5703886"/>
              <a:ext cx="2508572" cy="369332"/>
            </a:xfrm>
            <a:prstGeom prst="rect">
              <a:avLst/>
            </a:prstGeom>
            <a:noFill/>
          </p:spPr>
          <p:txBody>
            <a:bodyPr wrap="none" rtlCol="0">
              <a:spAutoFit/>
            </a:bodyPr>
            <a:lstStyle/>
            <a:p>
              <a:r>
                <a:rPr lang="en-US" dirty="0"/>
                <a:t>Madame D.’s angry son </a:t>
              </a:r>
            </a:p>
          </p:txBody>
        </p:sp>
      </p:grpSp>
      <p:grpSp>
        <p:nvGrpSpPr>
          <p:cNvPr id="5" name="Group 4">
            <a:extLst>
              <a:ext uri="{FF2B5EF4-FFF2-40B4-BE49-F238E27FC236}">
                <a16:creationId xmlns:a16="http://schemas.microsoft.com/office/drawing/2014/main" id="{1CBB9F5F-8ED4-B7A5-F089-0FF5EAB58ABD}"/>
              </a:ext>
            </a:extLst>
          </p:cNvPr>
          <p:cNvGrpSpPr/>
          <p:nvPr/>
        </p:nvGrpSpPr>
        <p:grpSpPr>
          <a:xfrm>
            <a:off x="6663423" y="1945245"/>
            <a:ext cx="4900292" cy="4124741"/>
            <a:chOff x="6663423" y="1945245"/>
            <a:chExt cx="4900292" cy="4124741"/>
          </a:xfrm>
        </p:grpSpPr>
        <p:pic>
          <p:nvPicPr>
            <p:cNvPr id="12" name="Picture 11" descr="A person with brown hair wearing a black jacket&#10;&#10;AI-generated content may be incorrect.">
              <a:extLst>
                <a:ext uri="{FF2B5EF4-FFF2-40B4-BE49-F238E27FC236}">
                  <a16:creationId xmlns:a16="http://schemas.microsoft.com/office/drawing/2014/main" id="{881B00C9-1B7C-7190-678E-C08A2F2329F1}"/>
                </a:ext>
              </a:extLst>
            </p:cNvPr>
            <p:cNvPicPr>
              <a:picLocks noChangeAspect="1"/>
            </p:cNvPicPr>
            <p:nvPr/>
          </p:nvPicPr>
          <p:blipFill>
            <a:blip r:embed="rId4"/>
            <a:stretch>
              <a:fillRect/>
            </a:stretch>
          </p:blipFill>
          <p:spPr>
            <a:xfrm>
              <a:off x="6663423" y="1945245"/>
              <a:ext cx="1832905" cy="3504084"/>
            </a:xfrm>
            <a:prstGeom prst="rect">
              <a:avLst/>
            </a:prstGeom>
          </p:spPr>
        </p:pic>
        <p:pic>
          <p:nvPicPr>
            <p:cNvPr id="15" name="Picture 14" descr="A person in a black jacket&#10;&#10;AI-generated content may be incorrect.">
              <a:extLst>
                <a:ext uri="{FF2B5EF4-FFF2-40B4-BE49-F238E27FC236}">
                  <a16:creationId xmlns:a16="http://schemas.microsoft.com/office/drawing/2014/main" id="{20ACF4E8-B74F-3C52-7500-80FD8693D75E}"/>
                </a:ext>
              </a:extLst>
            </p:cNvPr>
            <p:cNvPicPr>
              <a:picLocks noChangeAspect="1"/>
            </p:cNvPicPr>
            <p:nvPr/>
          </p:nvPicPr>
          <p:blipFill>
            <a:blip r:embed="rId5"/>
            <a:stretch>
              <a:fillRect/>
            </a:stretch>
          </p:blipFill>
          <p:spPr>
            <a:xfrm>
              <a:off x="8699063" y="1945245"/>
              <a:ext cx="2864652" cy="3504083"/>
            </a:xfrm>
            <a:prstGeom prst="rect">
              <a:avLst/>
            </a:prstGeom>
          </p:spPr>
        </p:pic>
        <p:sp>
          <p:nvSpPr>
            <p:cNvPr id="16" name="TextBox 15">
              <a:extLst>
                <a:ext uri="{FF2B5EF4-FFF2-40B4-BE49-F238E27FC236}">
                  <a16:creationId xmlns:a16="http://schemas.microsoft.com/office/drawing/2014/main" id="{3E4657B9-961B-EF18-B250-2086D93B2299}"/>
                </a:ext>
              </a:extLst>
            </p:cNvPr>
            <p:cNvSpPr txBox="1"/>
            <p:nvPr/>
          </p:nvSpPr>
          <p:spPr>
            <a:xfrm>
              <a:off x="7721978" y="5700654"/>
              <a:ext cx="3016595" cy="369332"/>
            </a:xfrm>
            <a:prstGeom prst="rect">
              <a:avLst/>
            </a:prstGeom>
            <a:noFill/>
          </p:spPr>
          <p:txBody>
            <a:bodyPr wrap="none" rtlCol="0">
              <a:spAutoFit/>
            </a:bodyPr>
            <a:lstStyle/>
            <a:p>
              <a:r>
                <a:rPr lang="en-US" dirty="0"/>
                <a:t>The assassin hired by Dimitri</a:t>
              </a:r>
            </a:p>
          </p:txBody>
        </p:sp>
      </p:grpSp>
    </p:spTree>
    <p:extLst>
      <p:ext uri="{BB962C8B-B14F-4D97-AF65-F5344CB8AC3E}">
        <p14:creationId xmlns:p14="http://schemas.microsoft.com/office/powerpoint/2010/main" val="558260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D9369-A507-CD03-6727-168B227014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0FD618-AAFB-C04E-A408-B5B2FC30EF83}"/>
              </a:ext>
            </a:extLst>
          </p:cNvPr>
          <p:cNvSpPr>
            <a:spLocks noGrp="1"/>
          </p:cNvSpPr>
          <p:nvPr>
            <p:ph type="title"/>
          </p:nvPr>
        </p:nvSpPr>
        <p:spPr/>
        <p:txBody>
          <a:bodyPr/>
          <a:lstStyle/>
          <a:p>
            <a:r>
              <a:rPr lang="en-US" dirty="0"/>
              <a:t>Other Characters You Might See</a:t>
            </a:r>
          </a:p>
        </p:txBody>
      </p:sp>
      <p:grpSp>
        <p:nvGrpSpPr>
          <p:cNvPr id="3" name="Group 2">
            <a:extLst>
              <a:ext uri="{FF2B5EF4-FFF2-40B4-BE49-F238E27FC236}">
                <a16:creationId xmlns:a16="http://schemas.microsoft.com/office/drawing/2014/main" id="{9BFD49A5-FB59-2A1E-3E70-7C7B631A6C60}"/>
              </a:ext>
            </a:extLst>
          </p:cNvPr>
          <p:cNvGrpSpPr/>
          <p:nvPr/>
        </p:nvGrpSpPr>
        <p:grpSpPr>
          <a:xfrm>
            <a:off x="1988586" y="1975210"/>
            <a:ext cx="3469410" cy="4434936"/>
            <a:chOff x="1988586" y="1975210"/>
            <a:chExt cx="3469410" cy="4434936"/>
          </a:xfrm>
        </p:grpSpPr>
        <p:sp>
          <p:nvSpPr>
            <p:cNvPr id="8" name="TextBox 7">
              <a:extLst>
                <a:ext uri="{FF2B5EF4-FFF2-40B4-BE49-F238E27FC236}">
                  <a16:creationId xmlns:a16="http://schemas.microsoft.com/office/drawing/2014/main" id="{E3464B36-9673-F903-1BB9-9832C9BFE1CB}"/>
                </a:ext>
              </a:extLst>
            </p:cNvPr>
            <p:cNvSpPr txBox="1"/>
            <p:nvPr/>
          </p:nvSpPr>
          <p:spPr>
            <a:xfrm>
              <a:off x="1988586" y="5763815"/>
              <a:ext cx="3469410" cy="646331"/>
            </a:xfrm>
            <a:prstGeom prst="rect">
              <a:avLst/>
            </a:prstGeom>
            <a:noFill/>
          </p:spPr>
          <p:txBody>
            <a:bodyPr wrap="square" rtlCol="0">
              <a:spAutoFit/>
            </a:bodyPr>
            <a:lstStyle/>
            <a:p>
              <a:r>
                <a:rPr lang="en-US" dirty="0"/>
                <a:t> A senior member of the secretive “Society of the Crossed Keys”</a:t>
              </a:r>
            </a:p>
          </p:txBody>
        </p:sp>
        <p:pic>
          <p:nvPicPr>
            <p:cNvPr id="5" name="Picture 4" descr="A person with a mustache&#10;&#10;AI-generated content may be incorrect.">
              <a:extLst>
                <a:ext uri="{FF2B5EF4-FFF2-40B4-BE49-F238E27FC236}">
                  <a16:creationId xmlns:a16="http://schemas.microsoft.com/office/drawing/2014/main" id="{9FB371F4-EF77-962A-D68A-F2B455C556E8}"/>
                </a:ext>
              </a:extLst>
            </p:cNvPr>
            <p:cNvPicPr>
              <a:picLocks noChangeAspect="1"/>
            </p:cNvPicPr>
            <p:nvPr/>
          </p:nvPicPr>
          <p:blipFill>
            <a:blip r:embed="rId2"/>
            <a:stretch>
              <a:fillRect/>
            </a:stretch>
          </p:blipFill>
          <p:spPr>
            <a:xfrm>
              <a:off x="2697928" y="1975210"/>
              <a:ext cx="1783569" cy="3504083"/>
            </a:xfrm>
            <a:prstGeom prst="rect">
              <a:avLst/>
            </a:prstGeom>
          </p:spPr>
        </p:pic>
      </p:grpSp>
      <p:grpSp>
        <p:nvGrpSpPr>
          <p:cNvPr id="4" name="Group 3">
            <a:extLst>
              <a:ext uri="{FF2B5EF4-FFF2-40B4-BE49-F238E27FC236}">
                <a16:creationId xmlns:a16="http://schemas.microsoft.com/office/drawing/2014/main" id="{FB0C524A-3C32-3058-378D-4F6AD1284713}"/>
              </a:ext>
            </a:extLst>
          </p:cNvPr>
          <p:cNvGrpSpPr/>
          <p:nvPr/>
        </p:nvGrpSpPr>
        <p:grpSpPr>
          <a:xfrm>
            <a:off x="6810798" y="1975210"/>
            <a:ext cx="2837699" cy="4434936"/>
            <a:chOff x="6810798" y="1975210"/>
            <a:chExt cx="2837699" cy="4434936"/>
          </a:xfrm>
        </p:grpSpPr>
        <p:sp>
          <p:nvSpPr>
            <p:cNvPr id="16" name="TextBox 15">
              <a:extLst>
                <a:ext uri="{FF2B5EF4-FFF2-40B4-BE49-F238E27FC236}">
                  <a16:creationId xmlns:a16="http://schemas.microsoft.com/office/drawing/2014/main" id="{BC8969EC-A402-4DEC-55EE-A7A5DE59AEB8}"/>
                </a:ext>
              </a:extLst>
            </p:cNvPr>
            <p:cNvSpPr txBox="1"/>
            <p:nvPr/>
          </p:nvSpPr>
          <p:spPr>
            <a:xfrm>
              <a:off x="6810798" y="5763815"/>
              <a:ext cx="2837699" cy="646331"/>
            </a:xfrm>
            <a:prstGeom prst="rect">
              <a:avLst/>
            </a:prstGeom>
            <a:noFill/>
          </p:spPr>
          <p:txBody>
            <a:bodyPr wrap="square" rtlCol="0">
              <a:spAutoFit/>
            </a:bodyPr>
            <a:lstStyle/>
            <a:p>
              <a:r>
                <a:rPr lang="en-US" dirty="0"/>
                <a:t>Commander of Zubrowka’s gendarmerie</a:t>
              </a:r>
            </a:p>
          </p:txBody>
        </p:sp>
        <p:pic>
          <p:nvPicPr>
            <p:cNvPr id="9" name="Picture 8" descr="A person with a mustache and a uniform&#10;&#10;AI-generated content may be incorrect.">
              <a:extLst>
                <a:ext uri="{FF2B5EF4-FFF2-40B4-BE49-F238E27FC236}">
                  <a16:creationId xmlns:a16="http://schemas.microsoft.com/office/drawing/2014/main" id="{BAE19D21-2140-0352-4C88-6A23681A3E4F}"/>
                </a:ext>
              </a:extLst>
            </p:cNvPr>
            <p:cNvPicPr>
              <a:picLocks noChangeAspect="1"/>
            </p:cNvPicPr>
            <p:nvPr/>
          </p:nvPicPr>
          <p:blipFill>
            <a:blip r:embed="rId3"/>
            <a:stretch>
              <a:fillRect/>
            </a:stretch>
          </p:blipFill>
          <p:spPr>
            <a:xfrm>
              <a:off x="7224550" y="1975210"/>
              <a:ext cx="1788166" cy="3504083"/>
            </a:xfrm>
            <a:prstGeom prst="rect">
              <a:avLst/>
            </a:prstGeom>
          </p:spPr>
        </p:pic>
      </p:grpSp>
    </p:spTree>
    <p:extLst>
      <p:ext uri="{BB962C8B-B14F-4D97-AF65-F5344CB8AC3E}">
        <p14:creationId xmlns:p14="http://schemas.microsoft.com/office/powerpoint/2010/main" val="2562232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15D02B-982F-1ED6-CBCB-51C8B3CE1EC0}"/>
            </a:ext>
          </a:extLst>
        </p:cNvPr>
        <p:cNvGrpSpPr/>
        <p:nvPr/>
      </p:nvGrpSpPr>
      <p:grpSpPr>
        <a:xfrm>
          <a:off x="0" y="0"/>
          <a:ext cx="0" cy="0"/>
          <a:chOff x="0" y="0"/>
          <a:chExt cx="0" cy="0"/>
        </a:xfrm>
      </p:grpSpPr>
      <p:pic>
        <p:nvPicPr>
          <p:cNvPr id="3" name="Picture 2" descr="A display of a hotel&#10;&#10;AI-generated content may be incorrect.">
            <a:extLst>
              <a:ext uri="{FF2B5EF4-FFF2-40B4-BE49-F238E27FC236}">
                <a16:creationId xmlns:a16="http://schemas.microsoft.com/office/drawing/2014/main" id="{FB7D05CC-1076-510E-C14A-2A09E0AD78B5}"/>
              </a:ext>
            </a:extLst>
          </p:cNvPr>
          <p:cNvPicPr>
            <a:picLocks noChangeAspect="1"/>
          </p:cNvPicPr>
          <p:nvPr/>
        </p:nvPicPr>
        <p:blipFill>
          <a:blip r:embed="rId2"/>
          <a:stretch>
            <a:fillRect/>
          </a:stretch>
        </p:blipFill>
        <p:spPr>
          <a:xfrm>
            <a:off x="1867572" y="256746"/>
            <a:ext cx="8456856" cy="6344507"/>
          </a:xfrm>
          <a:prstGeom prst="rect">
            <a:avLst/>
          </a:prstGeom>
        </p:spPr>
      </p:pic>
    </p:spTree>
    <p:extLst>
      <p:ext uri="{BB962C8B-B14F-4D97-AF65-F5344CB8AC3E}">
        <p14:creationId xmlns:p14="http://schemas.microsoft.com/office/powerpoint/2010/main" val="29072848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160</TotalTime>
  <Words>587</Words>
  <Application>Microsoft Macintosh PowerPoint</Application>
  <PresentationFormat>Widescreen</PresentationFormat>
  <Paragraphs>22</Paragraphs>
  <Slides>10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Aptos</vt:lpstr>
      <vt:lpstr>Aptos Display</vt:lpstr>
      <vt:lpstr>Arial</vt:lpstr>
      <vt:lpstr>Office Theme</vt:lpstr>
      <vt:lpstr>The Grand Budapest Hotel</vt:lpstr>
      <vt:lpstr>PowerPoint Presentation</vt:lpstr>
      <vt:lpstr>Story Summary</vt:lpstr>
      <vt:lpstr>Story Summary</vt:lpstr>
      <vt:lpstr>Story Summary</vt:lpstr>
      <vt:lpstr>Major Characters</vt:lpstr>
      <vt:lpstr>Major Characters</vt:lpstr>
      <vt:lpstr>Other Characters You Might See</vt:lpstr>
      <vt:lpstr>PowerPoint Presentation</vt:lpstr>
      <vt:lpstr>Story Summary -Ending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Jiahui Guo</dc:creator>
  <cp:lastModifiedBy>Jiahui Guo</cp:lastModifiedBy>
  <cp:revision>27</cp:revision>
  <dcterms:created xsi:type="dcterms:W3CDTF">2025-05-09T03:54:57Z</dcterms:created>
  <dcterms:modified xsi:type="dcterms:W3CDTF">2025-05-09T20:32:46Z</dcterms:modified>
</cp:coreProperties>
</file>